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sldIdLst>
    <p:sldId id="281" r:id="rId5"/>
    <p:sldId id="283" r:id="rId6"/>
    <p:sldId id="284" r:id="rId7"/>
    <p:sldId id="282" r:id="rId8"/>
    <p:sldId id="285" r:id="rId9"/>
    <p:sldId id="286" r:id="rId10"/>
    <p:sldId id="287" r:id="rId11"/>
    <p:sldId id="288" r:id="rId12"/>
    <p:sldId id="289" r:id="rId13"/>
    <p:sldId id="291" r:id="rId14"/>
    <p:sldId id="292" r:id="rId15"/>
    <p:sldId id="293" r:id="rId16"/>
    <p:sldId id="29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94D2E-832E-4454-88B1-C6C215C9E55C}" type="datetimeFigureOut">
              <a:rPr lang="en-US" smtClean="0"/>
              <a:t>8/8/2023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A0A09-6FA2-432A-878F-290AC51C72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6" name="Picture 5" descr="purple tinted chalkboard">
            <a:extLst>
              <a:ext uri="{FF2B5EF4-FFF2-40B4-BE49-F238E27FC236}">
                <a16:creationId xmlns:a16="http://schemas.microsoft.com/office/drawing/2014/main" id="{12751E25-7490-4E9F-B6B6-99147D39E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r="-1" b="21257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B1457-35E0-409B-98CD-F11D19CA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3467" y="827064"/>
            <a:ext cx="8827245" cy="26776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Simple Manager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DD245-17CD-4FBE-A9CF-AC997273D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0081" y="3547341"/>
            <a:ext cx="8827245" cy="8614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Employee management system</a:t>
            </a:r>
          </a:p>
          <a:p>
            <a:r>
              <a:rPr lang="en-US" dirty="0">
                <a:solidFill>
                  <a:srgbClr val="FFFFFF"/>
                </a:solidFill>
              </a:rPr>
              <a:t>By </a:t>
            </a:r>
            <a:r>
              <a:rPr lang="en-US" cap="none" dirty="0" err="1">
                <a:solidFill>
                  <a:srgbClr val="FFFFFF"/>
                </a:solidFill>
              </a:rPr>
              <a:t>TechServerBD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61B8BF-ECC5-4CEE-BD3A-7DAEA845148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96749" y="2145469"/>
            <a:ext cx="2410231" cy="22000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CAC12B-1DF9-449F-B593-38C6753212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1699" y="4818836"/>
            <a:ext cx="2060420" cy="137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583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4">
            <a:extLst>
              <a:ext uri="{FF2B5EF4-FFF2-40B4-BE49-F238E27FC236}">
                <a16:creationId xmlns:a16="http://schemas.microsoft.com/office/drawing/2014/main" id="{6048CDAF-B008-4DD1-B620-F164E225D9BF}"/>
              </a:ext>
            </a:extLst>
          </p:cNvPr>
          <p:cNvSpPr txBox="1">
            <a:spLocks/>
          </p:cNvSpPr>
          <p:nvPr/>
        </p:nvSpPr>
        <p:spPr bwMode="gray">
          <a:xfrm>
            <a:off x="1355999" y="5288708"/>
            <a:ext cx="8825659" cy="5667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dirty="0"/>
              <a:t>Our Interfaces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F61B18-23E3-4D38-8B19-38F7580CB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562" y="312093"/>
            <a:ext cx="5620534" cy="380100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39B338D-CACF-4CE3-BE34-03AB29E0B3FC}"/>
              </a:ext>
            </a:extLst>
          </p:cNvPr>
          <p:cNvSpPr/>
          <p:nvPr/>
        </p:nvSpPr>
        <p:spPr>
          <a:xfrm>
            <a:off x="4815281" y="1524000"/>
            <a:ext cx="1476462" cy="31318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3FA195-D7E6-4A66-8765-0EA98A23F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238"/>
            <a:ext cx="2248871" cy="149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56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542BFDE-2B09-4BC2-B2A3-7BCDE12A1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380" y="1000124"/>
            <a:ext cx="3274170" cy="756921"/>
          </a:xfrm>
        </p:spPr>
        <p:txBody>
          <a:bodyPr/>
          <a:lstStyle/>
          <a:p>
            <a:r>
              <a:rPr lang="en-US" sz="4400" dirty="0"/>
              <a:t>Challenges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E565D21-52F8-445D-B808-3EAE3B950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5380" y="2129157"/>
            <a:ext cx="3833765" cy="2895599"/>
          </a:xfrm>
        </p:spPr>
        <p:txBody>
          <a:bodyPr>
            <a:noAutofit/>
          </a:bodyPr>
          <a:lstStyle/>
          <a:p>
            <a:pPr marL="285750" indent="-285750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Database Management</a:t>
            </a:r>
          </a:p>
          <a:p>
            <a:pPr marL="285750" indent="-285750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Code Refinement</a:t>
            </a:r>
          </a:p>
          <a:p>
            <a:pPr marL="285750" indent="-285750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Functions Misfire</a:t>
            </a:r>
          </a:p>
          <a:p>
            <a:pPr marL="285750" indent="-285750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File Handling errors</a:t>
            </a:r>
          </a:p>
          <a:p>
            <a:pPr marL="285750" indent="-285750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2D34AA-28BB-4930-9244-F5FBB3F7A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6099" y="625198"/>
            <a:ext cx="6350521" cy="4733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0B8B6B8-CE3D-4AF1-B320-B1F0AD395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4083" y="5358752"/>
            <a:ext cx="2248871" cy="149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959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542BFDE-2B09-4BC2-B2A3-7BCDE12A1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380" y="683762"/>
            <a:ext cx="4283820" cy="756921"/>
          </a:xfrm>
        </p:spPr>
        <p:txBody>
          <a:bodyPr/>
          <a:lstStyle/>
          <a:p>
            <a:r>
              <a:rPr lang="en-US" sz="3600" dirty="0"/>
              <a:t>Future Updates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E565D21-52F8-445D-B808-3EAE3B950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5380" y="1519557"/>
            <a:ext cx="3833765" cy="2895599"/>
          </a:xfrm>
        </p:spPr>
        <p:txBody>
          <a:bodyPr>
            <a:noAutofit/>
          </a:bodyPr>
          <a:lstStyle/>
          <a:p>
            <a:pPr marL="285750" indent="-285750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 clean UI</a:t>
            </a:r>
          </a:p>
          <a:p>
            <a:pPr marL="285750" indent="-285750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Manageable Database</a:t>
            </a:r>
          </a:p>
          <a:p>
            <a:pPr marL="285750" indent="-285750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Clean Functions</a:t>
            </a:r>
          </a:p>
          <a:p>
            <a:pPr marL="285750" indent="-285750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File Management </a:t>
            </a:r>
          </a:p>
          <a:p>
            <a:pPr marL="285750" indent="-285750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Multiuser Management </a:t>
            </a:r>
          </a:p>
          <a:p>
            <a:pPr marL="285750" indent="-285750">
              <a:lnSpc>
                <a:spcPct val="2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54F7D0-D2B7-4043-8211-A7768F6C5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5070" y="895350"/>
            <a:ext cx="4404618" cy="43267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42EAF7-FAA7-477F-9FE3-D53D21C49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3129" y="5222108"/>
            <a:ext cx="2248871" cy="149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457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CBE6BA6-BDA3-47A0-B16D-1937B25B3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0" y="1606486"/>
            <a:ext cx="8825660" cy="1822514"/>
          </a:xfrm>
        </p:spPr>
        <p:txBody>
          <a:bodyPr/>
          <a:lstStyle/>
          <a:p>
            <a:r>
              <a:rPr lang="en-US" sz="11500" dirty="0"/>
              <a:t>Thank you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C3546E-D87E-4568-BF19-2E0C430F5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3252" y="4908614"/>
            <a:ext cx="10065496" cy="8604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</a:rPr>
              <a:t>We will happy to answer any question or query.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1D762A-844A-4FFA-B413-9B4FB6B77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0750" y="5251514"/>
            <a:ext cx="2248871" cy="149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37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0D7A1-EA85-483B-BD7D-3C00D47D4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889729-3A61-47EB-9FEE-8D84C558C081}"/>
              </a:ext>
            </a:extLst>
          </p:cNvPr>
          <p:cNvSpPr txBox="1"/>
          <p:nvPr/>
        </p:nvSpPr>
        <p:spPr>
          <a:xfrm>
            <a:off x="1537424" y="4250649"/>
            <a:ext cx="26100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Md. Firoz Abdullah</a:t>
            </a:r>
          </a:p>
          <a:p>
            <a:r>
              <a:rPr lang="en-US" dirty="0"/>
              <a:t>Intake – 43, Section -2</a:t>
            </a:r>
          </a:p>
          <a:p>
            <a:r>
              <a:rPr lang="en-US" dirty="0"/>
              <a:t>Roll: 22231203059</a:t>
            </a:r>
          </a:p>
          <a:p>
            <a:r>
              <a:rPr lang="en-US" dirty="0"/>
              <a:t>Dept. of CSE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C7737E-D017-43F3-A3B0-5C1F1BE890C4}"/>
              </a:ext>
            </a:extLst>
          </p:cNvPr>
          <p:cNvSpPr txBox="1"/>
          <p:nvPr/>
        </p:nvSpPr>
        <p:spPr>
          <a:xfrm>
            <a:off x="4874885" y="4250649"/>
            <a:ext cx="26100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Md. Firoz Abdullah</a:t>
            </a:r>
          </a:p>
          <a:p>
            <a:r>
              <a:rPr lang="en-US" dirty="0"/>
              <a:t>Intake – 43, Section -2</a:t>
            </a:r>
          </a:p>
          <a:p>
            <a:r>
              <a:rPr lang="en-US" dirty="0"/>
              <a:t>Roll: 22231203059</a:t>
            </a:r>
          </a:p>
          <a:p>
            <a:r>
              <a:rPr lang="en-US" dirty="0"/>
              <a:t>Dept. of CSE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6117FA-69C2-4334-A2E8-961E56B69A91}"/>
              </a:ext>
            </a:extLst>
          </p:cNvPr>
          <p:cNvSpPr txBox="1"/>
          <p:nvPr/>
        </p:nvSpPr>
        <p:spPr>
          <a:xfrm>
            <a:off x="8115718" y="4250648"/>
            <a:ext cx="26100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Md. Firoz Abdullah</a:t>
            </a:r>
          </a:p>
          <a:p>
            <a:r>
              <a:rPr lang="en-US" dirty="0"/>
              <a:t>Intake – 43, Section -2</a:t>
            </a:r>
          </a:p>
          <a:p>
            <a:r>
              <a:rPr lang="en-US" dirty="0"/>
              <a:t>Roll: 22231203059</a:t>
            </a:r>
          </a:p>
          <a:p>
            <a:r>
              <a:rPr lang="en-US" dirty="0"/>
              <a:t>Dept. of CSE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465A67-A58F-405A-8504-9EDBA668F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666" y="5246638"/>
            <a:ext cx="2248871" cy="149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116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815C06-01C0-4E33-A31C-13ED35B99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31" y="1833033"/>
            <a:ext cx="8825660" cy="1822514"/>
          </a:xfrm>
        </p:spPr>
        <p:txBody>
          <a:bodyPr/>
          <a:lstStyle/>
          <a:p>
            <a:pPr algn="ctr"/>
            <a:r>
              <a:rPr lang="en-US" sz="6000" dirty="0"/>
              <a:t>What is Employee Management System?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C0F57CB-FFA0-4008-97BA-54BC6C66D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666" y="5246638"/>
            <a:ext cx="2248871" cy="149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606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142BE-90C0-44D9-B37B-5D70D6197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What is Employee Management System?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AD0F09-3910-4BBC-A275-853F43111211}"/>
              </a:ext>
            </a:extLst>
          </p:cNvPr>
          <p:cNvSpPr txBox="1"/>
          <p:nvPr/>
        </p:nvSpPr>
        <p:spPr>
          <a:xfrm>
            <a:off x="1388219" y="2694818"/>
            <a:ext cx="607627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An employee management system is technology designed to streamline core HR services and improve workforce productivity.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1DE49A-131F-4575-B573-7C64EBD9B5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51312" y="2787097"/>
            <a:ext cx="2410231" cy="22000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3BB68C-3890-43F9-A656-312A29C42A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6666" y="5246638"/>
            <a:ext cx="2248871" cy="149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294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67E8CB-807D-4096-90EA-96BD50953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06" y="855893"/>
            <a:ext cx="3484156" cy="704459"/>
          </a:xfrm>
        </p:spPr>
        <p:txBody>
          <a:bodyPr/>
          <a:lstStyle/>
          <a:p>
            <a:r>
              <a:rPr lang="en-US" sz="2000" dirty="0"/>
              <a:t>Benefits of An Employee management System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5EADA66-9572-41DE-ADF5-189BEA299C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6052" y="1452910"/>
            <a:ext cx="5541973" cy="395218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A026A0-1D01-4224-BF07-ECAF6C634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33975" y="2041539"/>
            <a:ext cx="4116197" cy="3528752"/>
          </a:xfrm>
        </p:spPr>
        <p:txBody>
          <a:bodyPr>
            <a:noAutofit/>
          </a:bodyPr>
          <a:lstStyle/>
          <a:p>
            <a:pPr marL="285750" indent="-285750">
              <a:buClr>
                <a:schemeClr val="bg1"/>
              </a:buClr>
              <a:buFont typeface="Century Gothic" panose="020B0502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Efficient Workflow</a:t>
            </a:r>
          </a:p>
          <a:p>
            <a:pPr marL="285750" indent="-285750">
              <a:lnSpc>
                <a:spcPct val="320000"/>
              </a:lnSpc>
              <a:buClr>
                <a:schemeClr val="bg1"/>
              </a:buClr>
              <a:buFont typeface="Century Gothic" panose="020B0502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Accurate Data Management</a:t>
            </a:r>
          </a:p>
          <a:p>
            <a:pPr marL="285750" indent="-285750">
              <a:lnSpc>
                <a:spcPct val="320000"/>
              </a:lnSpc>
              <a:buClr>
                <a:schemeClr val="bg1"/>
              </a:buClr>
              <a:buFont typeface="Century Gothic" panose="020B0502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Time and Attendance Tracking</a:t>
            </a:r>
          </a:p>
          <a:p>
            <a:pPr marL="285750" indent="-285750">
              <a:lnSpc>
                <a:spcPct val="320000"/>
              </a:lnSpc>
              <a:buClr>
                <a:schemeClr val="bg1"/>
              </a:buClr>
              <a:buFont typeface="Century Gothic" panose="020B0502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Performance Management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75FC08-11B6-4C25-BE35-BEA3E2F90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7123" y="5453608"/>
            <a:ext cx="1938414" cy="129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963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9822C7-8ACC-47FE-9839-D893ADD8C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0848" y="5271930"/>
            <a:ext cx="8825659" cy="566738"/>
          </a:xfrm>
        </p:spPr>
        <p:txBody>
          <a:bodyPr>
            <a:noAutofit/>
          </a:bodyPr>
          <a:lstStyle/>
          <a:p>
            <a:r>
              <a:rPr lang="en-US" sz="4000" dirty="0"/>
              <a:t>Simple Manager System Diagram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092B1F2-F6DA-44A5-9BFC-0CE0E5807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460" y="452294"/>
            <a:ext cx="5579753" cy="35386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104ED65-0D66-4ADF-B1BA-C976F1945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238"/>
            <a:ext cx="2248871" cy="149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45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4">
            <a:extLst>
              <a:ext uri="{FF2B5EF4-FFF2-40B4-BE49-F238E27FC236}">
                <a16:creationId xmlns:a16="http://schemas.microsoft.com/office/drawing/2014/main" id="{6048CDAF-B008-4DD1-B620-F164E225D9BF}"/>
              </a:ext>
            </a:extLst>
          </p:cNvPr>
          <p:cNvSpPr txBox="1">
            <a:spLocks/>
          </p:cNvSpPr>
          <p:nvPr/>
        </p:nvSpPr>
        <p:spPr bwMode="gray">
          <a:xfrm>
            <a:off x="1355999" y="5288708"/>
            <a:ext cx="8825659" cy="5667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dirty="0"/>
              <a:t>Our Interfaces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F61B18-23E3-4D38-8B19-38F7580CB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562" y="312093"/>
            <a:ext cx="5620534" cy="38010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0A29D61-7EFF-474B-B5CB-4C93DBF38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238"/>
            <a:ext cx="2248871" cy="149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461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4">
            <a:extLst>
              <a:ext uri="{FF2B5EF4-FFF2-40B4-BE49-F238E27FC236}">
                <a16:creationId xmlns:a16="http://schemas.microsoft.com/office/drawing/2014/main" id="{6048CDAF-B008-4DD1-B620-F164E225D9BF}"/>
              </a:ext>
            </a:extLst>
          </p:cNvPr>
          <p:cNvSpPr txBox="1">
            <a:spLocks/>
          </p:cNvSpPr>
          <p:nvPr/>
        </p:nvSpPr>
        <p:spPr bwMode="gray">
          <a:xfrm>
            <a:off x="1355999" y="5288708"/>
            <a:ext cx="8825659" cy="5667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dirty="0"/>
              <a:t>Our Interfaces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F61B18-23E3-4D38-8B19-38F7580CB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562" y="567357"/>
            <a:ext cx="5620534" cy="32904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4F24C5-E5E9-44D2-B017-6F81FDD8D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238"/>
            <a:ext cx="2248871" cy="149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520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4">
            <a:extLst>
              <a:ext uri="{FF2B5EF4-FFF2-40B4-BE49-F238E27FC236}">
                <a16:creationId xmlns:a16="http://schemas.microsoft.com/office/drawing/2014/main" id="{6048CDAF-B008-4DD1-B620-F164E225D9BF}"/>
              </a:ext>
            </a:extLst>
          </p:cNvPr>
          <p:cNvSpPr txBox="1">
            <a:spLocks/>
          </p:cNvSpPr>
          <p:nvPr/>
        </p:nvSpPr>
        <p:spPr bwMode="gray">
          <a:xfrm>
            <a:off x="1355999" y="5288708"/>
            <a:ext cx="8825659" cy="5667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000" dirty="0"/>
              <a:t>Our Interfaces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F61B18-23E3-4D38-8B19-38F7580CB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562" y="508360"/>
            <a:ext cx="5620534" cy="34084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434C8A-3DA9-4AD0-9A28-95472D478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238"/>
            <a:ext cx="2248871" cy="149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4920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AC0CEB4-BFAC-4014-9B69-2CFFE0B783D9}">
  <ds:schemaRefs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16c05727-aa75-4e4a-9b5f-8a80a1165891"/>
    <ds:schemaRef ds:uri="71af3243-3dd4-4a8d-8c0d-dd76da1f02a5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44B8C88-7AFD-4F93-AF50-E36A0AADA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 design</Template>
  <TotalTime>0</TotalTime>
  <Words>159</Words>
  <Application>Microsoft Office PowerPoint</Application>
  <PresentationFormat>Widescreen</PresentationFormat>
  <Paragraphs>42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Ion Boardroom</vt:lpstr>
      <vt:lpstr>Simple Manager</vt:lpstr>
      <vt:lpstr>Team Members</vt:lpstr>
      <vt:lpstr>What is Employee Management System?</vt:lpstr>
      <vt:lpstr>What is Employee Management System?</vt:lpstr>
      <vt:lpstr>Benefits of An Employee management System</vt:lpstr>
      <vt:lpstr>Simple Manager System Diagram</vt:lpstr>
      <vt:lpstr>PowerPoint Presentation</vt:lpstr>
      <vt:lpstr>PowerPoint Presentation</vt:lpstr>
      <vt:lpstr>PowerPoint Presentation</vt:lpstr>
      <vt:lpstr>PowerPoint Presentation</vt:lpstr>
      <vt:lpstr>Challenges </vt:lpstr>
      <vt:lpstr>Future Updates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2023-08-07T04:28:11Z</dcterms:created>
  <dcterms:modified xsi:type="dcterms:W3CDTF">2023-08-08T03:26:32Z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